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2" d="100"/>
          <a:sy n="122" d="100"/>
        </p:scale>
        <p:origin x="57" y="117"/>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42978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513763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Wednesday, December 8. </a:t>
            </a:r>
            <a:endParaRPr lang="en-US" dirty="0"/>
          </a:p>
          <a:p>
            <a:pPr lvl="1"/>
            <a:r>
              <a:rPr lang="en-US" dirty="0"/>
              <a:t>The time limit for your presentation </a:t>
            </a:r>
            <a:r>
              <a:rPr lang="en-US"/>
              <a:t>is 4.5 </a:t>
            </a:r>
            <a:r>
              <a:rPr lang="en-US" dirty="0"/>
              <a:t>minutes, which will be strictly enforced. Practice your presentation to ensure that you will finish within the allotted time.</a:t>
            </a:r>
          </a:p>
          <a:p>
            <a:pPr lvl="1"/>
            <a:r>
              <a:rPr lang="en-US" dirty="0"/>
              <a:t>Dr. D. will combine the teams’ slide decks into two slide decks, one </a:t>
            </a:r>
            <a:r>
              <a:rPr lang="en-US"/>
              <a:t>for James’ </a:t>
            </a:r>
            <a:r>
              <a:rPr lang="en-US" dirty="0"/>
              <a:t>teams and one </a:t>
            </a:r>
            <a:r>
              <a:rPr lang="en-US"/>
              <a:t>for Luke’s </a:t>
            </a:r>
            <a:r>
              <a:rPr lang="en-US" dirty="0"/>
              <a:t>teams.</a:t>
            </a:r>
          </a:p>
          <a:p>
            <a:pPr lvl="1"/>
            <a:r>
              <a:rPr lang="en-US"/>
              <a:t>James and Luke </a:t>
            </a:r>
            <a:r>
              <a:rPr lang="en-US" dirty="0"/>
              <a:t>will share and “drive” the slide deck for their teams.</a:t>
            </a:r>
          </a:p>
          <a:p>
            <a:pPr lvl="1"/>
            <a:r>
              <a:rPr lang="en-US"/>
              <a:t>We will meet in two “split-hands” meetings with one Teams channel for James’ teams and one for Luke’s teams.</a:t>
            </a:r>
          </a:p>
          <a:p>
            <a:pPr lvl="1"/>
            <a:r>
              <a:rPr lang="en-US"/>
              <a:t>Your </a:t>
            </a:r>
            <a:r>
              <a:rPr lang="en-US" dirty="0"/>
              <a:t>team may have one or more presenters. All team members should turn their cameras on during their presentation.</a:t>
            </a:r>
          </a:p>
          <a:p>
            <a:pPr lvl="1"/>
            <a:r>
              <a:rPr lang="en-US" dirty="0"/>
              <a:t>The order of teams will be random.</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are due to us and to your client by 11:59 p.m</a:t>
            </a:r>
            <a:r>
              <a:rPr lang="en-US"/>
              <a:t>., Sunday, November 28.</a:t>
            </a:r>
            <a:endParaRPr lang="en-US" dirty="0"/>
          </a:p>
          <a:p>
            <a:pPr lvl="1"/>
            <a:r>
              <a:rPr lang="en-US" dirty="0"/>
              <a:t>Name your PowerPoint slide deck file as “team-[</a:t>
            </a:r>
            <a:r>
              <a:rPr lang="en-US"/>
              <a:t>team-name]-project-video-status-report-presentation</a:t>
            </a:r>
            <a:r>
              <a:rPr lang="en-US" dirty="0"/>
              <a:t>.pptx” replacing “[team-name]” with your team’s name (using all lower case and replacing all blanks with dashes) in your filename as in </a:t>
            </a:r>
            <a:r>
              <a:rPr lang="en-US"/>
              <a:t>“team-auto-owners-project-video-status-report-presentation</a:t>
            </a:r>
            <a:r>
              <a:rPr lang="en-US" dirty="0"/>
              <a:t>.pptx”.</a:t>
            </a:r>
          </a:p>
          <a:p>
            <a:pPr lvl="1"/>
            <a:r>
              <a:rPr lang="en-US" dirty="0"/>
              <a:t>Upload your PowerPoint slide deck to the </a:t>
            </a:r>
            <a:r>
              <a:rPr lang="en-US"/>
              <a:t>folder “Project Video Status Report </a:t>
            </a:r>
            <a:r>
              <a:rPr lang="en-US" dirty="0"/>
              <a:t>Presentation Slide Decks” in our Microsoft Teams General Channel file space by 11:59 p.m</a:t>
            </a:r>
            <a:r>
              <a:rPr lang="en-US"/>
              <a:t>., Sunday, November 28. </a:t>
            </a:r>
            <a:r>
              <a:rPr lang="en-US" dirty="0"/>
              <a:t>In addition, upload your slide deck to your team’s private channel file space in case your slide deck is deleted by accident from the General Channel file space, and you need to prove that you did indeed upload your slide deck by the due date and </a:t>
            </a:r>
            <a:r>
              <a:rPr lang="en-US"/>
              <a:t>time.</a:t>
            </a:r>
            <a:endParaRPr lang="en-US" dirty="0"/>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 12]</a:t>
            </a:r>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a:t>
            </a:r>
            <a:r>
              <a:rPr lang="en-US"/>
              <a:t>on Microsoft Teams: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Microsoft Teams Meeting: [Yes or No]</a:t>
            </a:r>
          </a:p>
          <a:p>
            <a:pPr lvl="1"/>
            <a:r>
              <a:rPr lang="en-US" dirty="0"/>
              <a:t>Tested Audibility in Microsoft Teams Meeting :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1051</Words>
  <Application>Microsoft Office PowerPoint</Application>
  <PresentationFormat>On-screen Show (4:3)</PresentationFormat>
  <Paragraphs>101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267</cp:revision>
  <dcterms:created xsi:type="dcterms:W3CDTF">2006-08-16T00:00:00Z</dcterms:created>
  <dcterms:modified xsi:type="dcterms:W3CDTF">2021-11-18T12:14:37Z</dcterms:modified>
</cp:coreProperties>
</file>